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779F"/>
    <a:srgbClr val="8FC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81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166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81D1587-90DB-4C90-96F9-099E938DF816}">
      <dgm:prSet phldrT="[Text]"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Initial Site Meeting </a:t>
          </a:r>
        </a:p>
      </dgm:t>
    </dgm:pt>
    <dgm:pt modelId="{6BD47FFF-9928-41E1-B939-017460D83608}" type="parTrans" cxnId="{7D289E31-EC7E-4F16-BCBD-93EC592F87B4}">
      <dgm:prSet/>
      <dgm:spPr/>
      <dgm:t>
        <a:bodyPr/>
        <a:lstStyle/>
        <a:p>
          <a:endParaRPr lang="en-US"/>
        </a:p>
      </dgm:t>
    </dgm:pt>
    <dgm:pt modelId="{ED077BC2-242B-472C-B0F4-188E212E6C7F}" type="sibTrans" cxnId="{7D289E31-EC7E-4F16-BCBD-93EC592F87B4}">
      <dgm:prSet/>
      <dgm:spPr/>
      <dgm:t>
        <a:bodyPr/>
        <a:lstStyle/>
        <a:p>
          <a:endParaRPr lang="en-US"/>
        </a:p>
      </dgm:t>
    </dgm:pt>
    <dgm:pt modelId="{17B8A37D-398C-4DD1-8341-2E4D5CB40DB0}">
      <dgm:prSet phldrT="[Text]"/>
      <dgm:spPr/>
      <dgm:t>
        <a:bodyPr/>
        <a:lstStyle/>
        <a:p>
          <a:r>
            <a:rPr lang="en-US" dirty="0"/>
            <a:t>Date: </a:t>
          </a:r>
        </a:p>
      </dgm:t>
    </dgm:pt>
    <dgm:pt modelId="{F2ACA58F-AC49-4443-9FB3-CAAF63026981}" type="parTrans" cxnId="{5E27D46A-972E-45D1-B14B-D70B47F7FC39}">
      <dgm:prSet/>
      <dgm:spPr/>
      <dgm:t>
        <a:bodyPr/>
        <a:lstStyle/>
        <a:p>
          <a:endParaRPr lang="en-US"/>
        </a:p>
      </dgm:t>
    </dgm:pt>
    <dgm:pt modelId="{E3956135-E549-44EC-AD21-96E92E87BBA4}" type="sibTrans" cxnId="{5E27D46A-972E-45D1-B14B-D70B47F7FC39}">
      <dgm:prSet/>
      <dgm:spPr/>
      <dgm:t>
        <a:bodyPr/>
        <a:lstStyle/>
        <a:p>
          <a:endParaRPr lang="en-US"/>
        </a:p>
      </dgm:t>
    </dgm:pt>
    <dgm:pt modelId="{5D265410-4467-4991-8FAF-60492C260DEB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</a:rPr>
            <a:t>Finalize MOU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D2CF4AA1-9814-4F71-9A76-DD6DC496BA3F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Interest Forms &amp; Develop Community Engagement Strategies</a:t>
          </a:r>
        </a:p>
      </dgm:t>
    </dgm:pt>
    <dgm:pt modelId="{1AD02B9C-E2EC-4A9D-9A0A-77223288DE84}" type="parTrans" cxnId="{799540FE-5CCE-405E-8459-F9335959171C}">
      <dgm:prSet/>
      <dgm:spPr/>
      <dgm:t>
        <a:bodyPr/>
        <a:lstStyle/>
        <a:p>
          <a:endParaRPr lang="en-US"/>
        </a:p>
      </dgm:t>
    </dgm:pt>
    <dgm:pt modelId="{5FC6B394-B014-4E43-9735-3414A3DC3203}" type="sibTrans" cxnId="{799540FE-5CCE-405E-8459-F9335959171C}">
      <dgm:prSet/>
      <dgm:spPr/>
      <dgm:t>
        <a:bodyPr/>
        <a:lstStyle/>
        <a:p>
          <a:endParaRPr lang="en-US"/>
        </a:p>
      </dgm:t>
    </dgm:pt>
    <dgm:pt modelId="{16828182-0144-449B-AE31-C8243E23ECAA}">
      <dgm:prSet phldrT="[Text]"/>
      <dgm:spPr/>
      <dgm:t>
        <a:bodyPr/>
        <a:lstStyle/>
        <a:p>
          <a:r>
            <a:rPr lang="en-US" dirty="0"/>
            <a:t>DATE: ___________</a:t>
          </a:r>
        </a:p>
      </dgm:t>
    </dgm:pt>
    <dgm:pt modelId="{F154154C-42C8-4DCF-8898-2B3D5DA3BA67}" type="parTrans" cxnId="{FF493F82-AFA8-4589-9F69-6B0C2764094D}">
      <dgm:prSet/>
      <dgm:spPr/>
      <dgm:t>
        <a:bodyPr/>
        <a:lstStyle/>
        <a:p>
          <a:endParaRPr lang="en-US"/>
        </a:p>
      </dgm:t>
    </dgm:pt>
    <dgm:pt modelId="{7DE48071-BC46-4BE8-AA17-3D7C6533C5AD}" type="sibTrans" cxnId="{FF493F82-AFA8-4589-9F69-6B0C2764094D}">
      <dgm:prSet/>
      <dgm:spPr/>
      <dgm:t>
        <a:bodyPr/>
        <a:lstStyle/>
        <a:p>
          <a:endParaRPr lang="en-US"/>
        </a:p>
      </dgm:t>
    </dgm:pt>
    <dgm:pt modelId="{7F2D6BF9-E82F-483A-9824-9B25837AE515}">
      <dgm:prSet phldrT="[Text]"/>
      <dgm:spPr/>
      <dgm:t>
        <a:bodyPr/>
        <a:lstStyle/>
        <a:p>
          <a:r>
            <a:rPr lang="en-US" dirty="0"/>
            <a:t>Within 1 month of Initial Meeting</a:t>
          </a:r>
        </a:p>
      </dgm:t>
    </dgm:pt>
    <dgm:pt modelId="{6EEA70DC-BBD6-4BFB-9749-824FBC6EFD84}" type="parTrans" cxnId="{DA77F6EF-A03A-4697-A466-1A913013E673}">
      <dgm:prSet/>
      <dgm:spPr/>
      <dgm:t>
        <a:bodyPr/>
        <a:lstStyle/>
        <a:p>
          <a:endParaRPr lang="en-US"/>
        </a:p>
      </dgm:t>
    </dgm:pt>
    <dgm:pt modelId="{3E8C8B3B-205B-4AE7-83D7-6DD50672A7AF}" type="sibTrans" cxnId="{DA77F6EF-A03A-4697-A466-1A913013E673}">
      <dgm:prSet/>
      <dgm:spPr/>
      <dgm:t>
        <a:bodyPr/>
        <a:lstStyle/>
        <a:p>
          <a:endParaRPr lang="en-US"/>
        </a:p>
      </dgm:t>
    </dgm:pt>
    <dgm:pt modelId="{361D0422-7BAA-4E1B-BCBD-984B4F5DC717}">
      <dgm:prSet phldrT="[Text]"/>
      <dgm:spPr/>
      <dgm:t>
        <a:bodyPr/>
        <a:lstStyle/>
        <a:p>
          <a:r>
            <a:rPr lang="en-US" dirty="0"/>
            <a:t>After MOU finalized</a:t>
          </a:r>
        </a:p>
      </dgm:t>
    </dgm:pt>
    <dgm:pt modelId="{AEB1F52B-C89D-41F0-950C-CB024923AC34}" type="parTrans" cxnId="{0C50B854-392D-42B0-8430-808CB5B88B13}">
      <dgm:prSet/>
      <dgm:spPr/>
      <dgm:t>
        <a:bodyPr/>
        <a:lstStyle/>
        <a:p>
          <a:endParaRPr lang="en-US"/>
        </a:p>
      </dgm:t>
    </dgm:pt>
    <dgm:pt modelId="{C68241FA-75A7-493D-A026-A619FBE7032C}" type="sibTrans" cxnId="{0C50B854-392D-42B0-8430-808CB5B88B13}">
      <dgm:prSet/>
      <dgm:spPr/>
      <dgm:t>
        <a:bodyPr/>
        <a:lstStyle/>
        <a:p>
          <a:endParaRPr lang="en-US"/>
        </a:p>
      </dgm:t>
    </dgm:pt>
    <dgm:pt modelId="{8E188134-2345-40C4-A8ED-EBA7A356FF20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A2615705-46BA-41D6-A31D-FF8201048D7E}" type="pres">
      <dgm:prSet presAssocID="{381D1587-90DB-4C90-96F9-099E938DF816}" presName="composite" presStyleCnt="0"/>
      <dgm:spPr/>
    </dgm:pt>
    <dgm:pt modelId="{305B068C-7D44-417D-89DD-1B722B5A215D}" type="pres">
      <dgm:prSet presAssocID="{381D1587-90DB-4C90-96F9-099E938DF81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3A46113-954A-4BFC-AC43-D114465CC676}" type="pres">
      <dgm:prSet presAssocID="{381D1587-90DB-4C90-96F9-099E938DF816}" presName="parSh" presStyleLbl="node1" presStyleIdx="0" presStyleCnt="3" custScaleX="112365" custScaleY="125444"/>
      <dgm:spPr/>
    </dgm:pt>
    <dgm:pt modelId="{45B2DEB9-7E3F-4F93-929A-BE72E4D85C7E}" type="pres">
      <dgm:prSet presAssocID="{381D1587-90DB-4C90-96F9-099E938DF816}" presName="desTx" presStyleLbl="fgAcc1" presStyleIdx="0" presStyleCnt="3" custScaleY="62574">
        <dgm:presLayoutVars>
          <dgm:bulletEnabled val="1"/>
        </dgm:presLayoutVars>
      </dgm:prSet>
      <dgm:spPr/>
    </dgm:pt>
    <dgm:pt modelId="{59A00CE5-D3C0-4ED7-A84B-91D321E85B41}" type="pres">
      <dgm:prSet presAssocID="{ED077BC2-242B-472C-B0F4-188E212E6C7F}" presName="sibTrans" presStyleLbl="sibTrans2D1" presStyleIdx="0" presStyleCnt="2"/>
      <dgm:spPr/>
    </dgm:pt>
    <dgm:pt modelId="{91AD4A3A-FBDB-47B0-8859-EC39EAAD74FE}" type="pres">
      <dgm:prSet presAssocID="{ED077BC2-242B-472C-B0F4-188E212E6C7F}" presName="connTx" presStyleLbl="sibTrans2D1" presStyleIdx="0" presStyleCnt="2"/>
      <dgm:spPr/>
    </dgm:pt>
    <dgm:pt modelId="{81DC2A2C-2D60-49CF-ADEB-ECD516F98C63}" type="pres">
      <dgm:prSet presAssocID="{5D265410-4467-4991-8FAF-60492C260DEB}" presName="composite" presStyleCnt="0"/>
      <dgm:spPr/>
    </dgm:pt>
    <dgm:pt modelId="{99040F6D-DC47-4972-B8ED-EF41D466A2D4}" type="pres">
      <dgm:prSet presAssocID="{5D265410-4467-4991-8FAF-60492C260DE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13BD-B0F3-4912-B511-E4E3143DDE91}" type="pres">
      <dgm:prSet presAssocID="{5D265410-4467-4991-8FAF-60492C260DEB}" presName="parSh" presStyleLbl="node1" presStyleIdx="1" presStyleCnt="3"/>
      <dgm:spPr/>
    </dgm:pt>
    <dgm:pt modelId="{C6C27558-9372-486B-A3F9-F5A962803096}" type="pres">
      <dgm:prSet presAssocID="{5D265410-4467-4991-8FAF-60492C260DEB}" presName="desTx" presStyleLbl="fgAcc1" presStyleIdx="1" presStyleCnt="3" custScaleY="72116">
        <dgm:presLayoutVars>
          <dgm:bulletEnabled val="1"/>
        </dgm:presLayoutVars>
      </dgm:prSet>
      <dgm:spPr/>
    </dgm:pt>
    <dgm:pt modelId="{5A52EEAB-25C0-4C15-99CC-B5EC7A29FEDB}" type="pres">
      <dgm:prSet presAssocID="{DAD1715C-8486-4A55-B139-6A38449BF5B8}" presName="sibTrans" presStyleLbl="sibTrans2D1" presStyleIdx="1" presStyleCnt="2"/>
      <dgm:spPr/>
    </dgm:pt>
    <dgm:pt modelId="{87D00C50-C2BC-4252-B9BF-D9EF3DFFB445}" type="pres">
      <dgm:prSet presAssocID="{DAD1715C-8486-4A55-B139-6A38449BF5B8}" presName="connTx" presStyleLbl="sibTrans2D1" presStyleIdx="1" presStyleCnt="2"/>
      <dgm:spPr/>
    </dgm:pt>
    <dgm:pt modelId="{01E31B0D-FB2F-4B7F-A784-B6E9D08B8002}" type="pres">
      <dgm:prSet presAssocID="{D2CF4AA1-9814-4F71-9A76-DD6DC496BA3F}" presName="composite" presStyleCnt="0"/>
      <dgm:spPr/>
    </dgm:pt>
    <dgm:pt modelId="{D40F4D20-0822-4D52-88B1-2747020786AF}" type="pres">
      <dgm:prSet presAssocID="{D2CF4AA1-9814-4F71-9A76-DD6DC496BA3F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56422A5-1ED5-4B26-8297-FF094EEAEAA1}" type="pres">
      <dgm:prSet presAssocID="{D2CF4AA1-9814-4F71-9A76-DD6DC496BA3F}" presName="parSh" presStyleLbl="node1" presStyleIdx="2" presStyleCnt="3" custScaleX="163514" custScaleY="122342" custLinFactNeighborX="-6772" custLinFactNeighborY="1580"/>
      <dgm:spPr/>
    </dgm:pt>
    <dgm:pt modelId="{0D6CD91A-C001-4A3A-8B89-5B739FB5AB06}" type="pres">
      <dgm:prSet presAssocID="{D2CF4AA1-9814-4F71-9A76-DD6DC496BA3F}" presName="desTx" presStyleLbl="fgAcc1" presStyleIdx="2" presStyleCnt="3" custScaleX="131091" custScaleY="69860" custLinFactNeighborX="700" custLinFactNeighborY="-4591">
        <dgm:presLayoutVars>
          <dgm:bulletEnabled val="1"/>
        </dgm:presLayoutVars>
      </dgm:prSet>
      <dgm:spPr/>
    </dgm:pt>
  </dgm:ptLst>
  <dgm:cxnLst>
    <dgm:cxn modelId="{14110C03-0051-4340-B4CF-7CD1CC32CBC0}" type="presOf" srcId="{381D1587-90DB-4C90-96F9-099E938DF816}" destId="{33A46113-954A-4BFC-AC43-D114465CC676}" srcOrd="1" destOrd="0" presId="urn:microsoft.com/office/officeart/2005/8/layout/process3"/>
    <dgm:cxn modelId="{CB267007-4826-4745-AB32-34206A8618A8}" type="presOf" srcId="{361D0422-7BAA-4E1B-BCBD-984B4F5DC717}" destId="{0D6CD91A-C001-4A3A-8B89-5B739FB5AB06}" srcOrd="0" destOrd="0" presId="urn:microsoft.com/office/officeart/2005/8/layout/process3"/>
    <dgm:cxn modelId="{95029213-35F9-40A8-8023-366A8F396F7D}" type="presOf" srcId="{DAD1715C-8486-4A55-B139-6A38449BF5B8}" destId="{5A52EEAB-25C0-4C15-99CC-B5EC7A29FEDB}" srcOrd="0" destOrd="0" presId="urn:microsoft.com/office/officeart/2005/8/layout/process3"/>
    <dgm:cxn modelId="{761D562E-6601-40E4-A20E-E0BA3361E07D}" type="presOf" srcId="{ED077BC2-242B-472C-B0F4-188E212E6C7F}" destId="{91AD4A3A-FBDB-47B0-8859-EC39EAAD74FE}" srcOrd="1" destOrd="0" presId="urn:microsoft.com/office/officeart/2005/8/layout/process3"/>
    <dgm:cxn modelId="{7D289E31-EC7E-4F16-BCBD-93EC592F87B4}" srcId="{9F8A932E-4454-403F-B22A-193DAE240F47}" destId="{381D1587-90DB-4C90-96F9-099E938DF816}" srcOrd="0" destOrd="0" parTransId="{6BD47FFF-9928-41E1-B939-017460D83608}" sibTransId="{ED077BC2-242B-472C-B0F4-188E212E6C7F}"/>
    <dgm:cxn modelId="{21FCEE32-2063-428F-9F2E-77FDAEACB7F7}" type="presOf" srcId="{9F8A932E-4454-403F-B22A-193DAE240F47}" destId="{8E188134-2345-40C4-A8ED-EBA7A356FF20}" srcOrd="0" destOrd="0" presId="urn:microsoft.com/office/officeart/2005/8/layout/process3"/>
    <dgm:cxn modelId="{A110AC61-B0AA-4275-AB2C-73FEF0276231}" type="presOf" srcId="{16828182-0144-449B-AE31-C8243E23ECAA}" destId="{0D6CD91A-C001-4A3A-8B89-5B739FB5AB06}" srcOrd="0" destOrd="1" presId="urn:microsoft.com/office/officeart/2005/8/layout/process3"/>
    <dgm:cxn modelId="{5E27D46A-972E-45D1-B14B-D70B47F7FC39}" srcId="{381D1587-90DB-4C90-96F9-099E938DF816}" destId="{17B8A37D-398C-4DD1-8341-2E4D5CB40DB0}" srcOrd="0" destOrd="0" parTransId="{F2ACA58F-AC49-4443-9FB3-CAAF63026981}" sibTransId="{E3956135-E549-44EC-AD21-96E92E87BBA4}"/>
    <dgm:cxn modelId="{01AD6074-086A-4781-8F0D-2D3A58F2B644}" type="presOf" srcId="{5D265410-4467-4991-8FAF-60492C260DEB}" destId="{99040F6D-DC47-4972-B8ED-EF41D466A2D4}" srcOrd="0" destOrd="0" presId="urn:microsoft.com/office/officeart/2005/8/layout/process3"/>
    <dgm:cxn modelId="{0C50B854-392D-42B0-8430-808CB5B88B13}" srcId="{D2CF4AA1-9814-4F71-9A76-DD6DC496BA3F}" destId="{361D0422-7BAA-4E1B-BCBD-984B4F5DC717}" srcOrd="0" destOrd="0" parTransId="{AEB1F52B-C89D-41F0-950C-CB024923AC34}" sibTransId="{C68241FA-75A7-493D-A026-A619FBE7032C}"/>
    <dgm:cxn modelId="{9358DB59-F69B-4A46-8B54-053B41146E97}" type="presOf" srcId="{DAD1715C-8486-4A55-B139-6A38449BF5B8}" destId="{87D00C50-C2BC-4252-B9BF-D9EF3DFFB445}" srcOrd="1" destOrd="0" presId="urn:microsoft.com/office/officeart/2005/8/layout/process3"/>
    <dgm:cxn modelId="{FF493F82-AFA8-4589-9F69-6B0C2764094D}" srcId="{D2CF4AA1-9814-4F71-9A76-DD6DC496BA3F}" destId="{16828182-0144-449B-AE31-C8243E23ECAA}" srcOrd="1" destOrd="0" parTransId="{F154154C-42C8-4DCF-8898-2B3D5DA3BA67}" sibTransId="{7DE48071-BC46-4BE8-AA17-3D7C6533C5AD}"/>
    <dgm:cxn modelId="{78038096-F84F-4BC4-8C24-55E2ACE5F302}" srcId="{9F8A932E-4454-403F-B22A-193DAE240F47}" destId="{5D265410-4467-4991-8FAF-60492C260DEB}" srcOrd="1" destOrd="0" parTransId="{038DE350-7F6D-4D11-B004-0DD37FC27C6A}" sibTransId="{DAD1715C-8486-4A55-B139-6A38449BF5B8}"/>
    <dgm:cxn modelId="{D8933CA2-1CF5-4BA3-B9B1-EE79B13BE2E2}" type="presOf" srcId="{381D1587-90DB-4C90-96F9-099E938DF816}" destId="{305B068C-7D44-417D-89DD-1B722B5A215D}" srcOrd="0" destOrd="0" presId="urn:microsoft.com/office/officeart/2005/8/layout/process3"/>
    <dgm:cxn modelId="{A2EA59B2-9429-4004-BA88-EBCC39682B1E}" type="presOf" srcId="{17B8A37D-398C-4DD1-8341-2E4D5CB40DB0}" destId="{45B2DEB9-7E3F-4F93-929A-BE72E4D85C7E}" srcOrd="0" destOrd="0" presId="urn:microsoft.com/office/officeart/2005/8/layout/process3"/>
    <dgm:cxn modelId="{B3EBA9BA-FA23-4760-A684-74F475CD02D1}" type="presOf" srcId="{7F2D6BF9-E82F-483A-9824-9B25837AE515}" destId="{C6C27558-9372-486B-A3F9-F5A962803096}" srcOrd="0" destOrd="0" presId="urn:microsoft.com/office/officeart/2005/8/layout/process3"/>
    <dgm:cxn modelId="{E9072BC6-A86A-43F8-B1AE-FFFC1F13C5C0}" type="presOf" srcId="{5D265410-4467-4991-8FAF-60492C260DEB}" destId="{111913BD-B0F3-4912-B511-E4E3143DDE91}" srcOrd="1" destOrd="0" presId="urn:microsoft.com/office/officeart/2005/8/layout/process3"/>
    <dgm:cxn modelId="{96E087DA-B400-4B44-BC8D-C2F745E0C5FE}" type="presOf" srcId="{ED077BC2-242B-472C-B0F4-188E212E6C7F}" destId="{59A00CE5-D3C0-4ED7-A84B-91D321E85B41}" srcOrd="0" destOrd="0" presId="urn:microsoft.com/office/officeart/2005/8/layout/process3"/>
    <dgm:cxn modelId="{2B8352DF-4FF9-4F52-9241-D27FF85DB37F}" type="presOf" srcId="{D2CF4AA1-9814-4F71-9A76-DD6DC496BA3F}" destId="{D40F4D20-0822-4D52-88B1-2747020786AF}" srcOrd="0" destOrd="0" presId="urn:microsoft.com/office/officeart/2005/8/layout/process3"/>
    <dgm:cxn modelId="{4C6C15E2-9653-477C-933F-72AB01249522}" type="presOf" srcId="{D2CF4AA1-9814-4F71-9A76-DD6DC496BA3F}" destId="{F56422A5-1ED5-4B26-8297-FF094EEAEAA1}" srcOrd="1" destOrd="0" presId="urn:microsoft.com/office/officeart/2005/8/layout/process3"/>
    <dgm:cxn modelId="{DA77F6EF-A03A-4697-A466-1A913013E673}" srcId="{5D265410-4467-4991-8FAF-60492C260DEB}" destId="{7F2D6BF9-E82F-483A-9824-9B25837AE515}" srcOrd="0" destOrd="0" parTransId="{6EEA70DC-BBD6-4BFB-9749-824FBC6EFD84}" sibTransId="{3E8C8B3B-205B-4AE7-83D7-6DD50672A7AF}"/>
    <dgm:cxn modelId="{799540FE-5CCE-405E-8459-F9335959171C}" srcId="{9F8A932E-4454-403F-B22A-193DAE240F47}" destId="{D2CF4AA1-9814-4F71-9A76-DD6DC496BA3F}" srcOrd="2" destOrd="0" parTransId="{1AD02B9C-E2EC-4A9D-9A0A-77223288DE84}" sibTransId="{5FC6B394-B014-4E43-9735-3414A3DC3203}"/>
    <dgm:cxn modelId="{9FB4FF42-B34B-44A1-9847-ADD199D4333C}" type="presParOf" srcId="{8E188134-2345-40C4-A8ED-EBA7A356FF20}" destId="{A2615705-46BA-41D6-A31D-FF8201048D7E}" srcOrd="0" destOrd="0" presId="urn:microsoft.com/office/officeart/2005/8/layout/process3"/>
    <dgm:cxn modelId="{669EEE1C-56C7-4ED3-97C3-526B41FA3246}" type="presParOf" srcId="{A2615705-46BA-41D6-A31D-FF8201048D7E}" destId="{305B068C-7D44-417D-89DD-1B722B5A215D}" srcOrd="0" destOrd="0" presId="urn:microsoft.com/office/officeart/2005/8/layout/process3"/>
    <dgm:cxn modelId="{BDC670EB-4727-44B5-B414-0FC6B3C34A1F}" type="presParOf" srcId="{A2615705-46BA-41D6-A31D-FF8201048D7E}" destId="{33A46113-954A-4BFC-AC43-D114465CC676}" srcOrd="1" destOrd="0" presId="urn:microsoft.com/office/officeart/2005/8/layout/process3"/>
    <dgm:cxn modelId="{D4DAFB17-A1AA-4AB9-8919-C6CA9F6A4735}" type="presParOf" srcId="{A2615705-46BA-41D6-A31D-FF8201048D7E}" destId="{45B2DEB9-7E3F-4F93-929A-BE72E4D85C7E}" srcOrd="2" destOrd="0" presId="urn:microsoft.com/office/officeart/2005/8/layout/process3"/>
    <dgm:cxn modelId="{1585BD89-9A12-48AC-867D-CC9A39D51845}" type="presParOf" srcId="{8E188134-2345-40C4-A8ED-EBA7A356FF20}" destId="{59A00CE5-D3C0-4ED7-A84B-91D321E85B41}" srcOrd="1" destOrd="0" presId="urn:microsoft.com/office/officeart/2005/8/layout/process3"/>
    <dgm:cxn modelId="{57350327-C9EC-4AA6-9E83-301D12DD69B6}" type="presParOf" srcId="{59A00CE5-D3C0-4ED7-A84B-91D321E85B41}" destId="{91AD4A3A-FBDB-47B0-8859-EC39EAAD74FE}" srcOrd="0" destOrd="0" presId="urn:microsoft.com/office/officeart/2005/8/layout/process3"/>
    <dgm:cxn modelId="{BE4F1A3A-4266-4930-8118-06340DC1EF6A}" type="presParOf" srcId="{8E188134-2345-40C4-A8ED-EBA7A356FF20}" destId="{81DC2A2C-2D60-49CF-ADEB-ECD516F98C63}" srcOrd="2" destOrd="0" presId="urn:microsoft.com/office/officeart/2005/8/layout/process3"/>
    <dgm:cxn modelId="{AE153CA5-0E1C-4D67-9055-BFF7E871AF02}" type="presParOf" srcId="{81DC2A2C-2D60-49CF-ADEB-ECD516F98C63}" destId="{99040F6D-DC47-4972-B8ED-EF41D466A2D4}" srcOrd="0" destOrd="0" presId="urn:microsoft.com/office/officeart/2005/8/layout/process3"/>
    <dgm:cxn modelId="{50E649AB-F61E-4C04-B940-E0FC1A87BCDF}" type="presParOf" srcId="{81DC2A2C-2D60-49CF-ADEB-ECD516F98C63}" destId="{111913BD-B0F3-4912-B511-E4E3143DDE91}" srcOrd="1" destOrd="0" presId="urn:microsoft.com/office/officeart/2005/8/layout/process3"/>
    <dgm:cxn modelId="{6306ED7F-6184-4D0F-B0CC-D520D2A056CA}" type="presParOf" srcId="{81DC2A2C-2D60-49CF-ADEB-ECD516F98C63}" destId="{C6C27558-9372-486B-A3F9-F5A962803096}" srcOrd="2" destOrd="0" presId="urn:microsoft.com/office/officeart/2005/8/layout/process3"/>
    <dgm:cxn modelId="{5249DA40-3A12-4114-AE9D-07CB1D2392DA}" type="presParOf" srcId="{8E188134-2345-40C4-A8ED-EBA7A356FF20}" destId="{5A52EEAB-25C0-4C15-99CC-B5EC7A29FEDB}" srcOrd="3" destOrd="0" presId="urn:microsoft.com/office/officeart/2005/8/layout/process3"/>
    <dgm:cxn modelId="{F6570773-BF23-4C0C-A63C-B3BAD5B5EC64}" type="presParOf" srcId="{5A52EEAB-25C0-4C15-99CC-B5EC7A29FEDB}" destId="{87D00C50-C2BC-4252-B9BF-D9EF3DFFB445}" srcOrd="0" destOrd="0" presId="urn:microsoft.com/office/officeart/2005/8/layout/process3"/>
    <dgm:cxn modelId="{16AFAF0A-823E-4ABA-BCFA-CC0D3BD94DB5}" type="presParOf" srcId="{8E188134-2345-40C4-A8ED-EBA7A356FF20}" destId="{01E31B0D-FB2F-4B7F-A784-B6E9D08B8002}" srcOrd="4" destOrd="0" presId="urn:microsoft.com/office/officeart/2005/8/layout/process3"/>
    <dgm:cxn modelId="{39264D11-6E97-4B13-BA6F-7832CDA86359}" type="presParOf" srcId="{01E31B0D-FB2F-4B7F-A784-B6E9D08B8002}" destId="{D40F4D20-0822-4D52-88B1-2747020786AF}" srcOrd="0" destOrd="0" presId="urn:microsoft.com/office/officeart/2005/8/layout/process3"/>
    <dgm:cxn modelId="{DB66BED9-DC52-43DA-82C6-EFCFA3871F6A}" type="presParOf" srcId="{01E31B0D-FB2F-4B7F-A784-B6E9D08B8002}" destId="{F56422A5-1ED5-4B26-8297-FF094EEAEAA1}" srcOrd="1" destOrd="0" presId="urn:microsoft.com/office/officeart/2005/8/layout/process3"/>
    <dgm:cxn modelId="{F3097FC2-D047-4CEF-8E9F-CAD42EA12946}" type="presParOf" srcId="{01E31B0D-FB2F-4B7F-A784-B6E9D08B8002}" destId="{0D6CD91A-C001-4A3A-8B89-5B739FB5AB0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1D1587-90DB-4C90-96F9-099E938DF816}">
      <dgm:prSet phldrT="[Text]"/>
      <dgm:spPr/>
      <dgm:t>
        <a:bodyPr/>
        <a:lstStyle/>
        <a:p>
          <a:r>
            <a:rPr lang="en-US" dirty="0"/>
            <a:t>Distribute Interest Forms to Community</a:t>
          </a:r>
        </a:p>
      </dgm:t>
    </dgm:pt>
    <dgm:pt modelId="{6BD47FFF-9928-41E1-B939-017460D83608}" type="parTrans" cxnId="{7D289E31-EC7E-4F16-BCBD-93EC592F87B4}">
      <dgm:prSet/>
      <dgm:spPr/>
      <dgm:t>
        <a:bodyPr/>
        <a:lstStyle/>
        <a:p>
          <a:endParaRPr lang="en-US"/>
        </a:p>
      </dgm:t>
    </dgm:pt>
    <dgm:pt modelId="{ED077BC2-242B-472C-B0F4-188E212E6C7F}" type="sibTrans" cxnId="{7D289E31-EC7E-4F16-BCBD-93EC592F87B4}">
      <dgm:prSet/>
      <dgm:spPr/>
      <dgm:t>
        <a:bodyPr/>
        <a:lstStyle/>
        <a:p>
          <a:endParaRPr lang="en-US"/>
        </a:p>
      </dgm:t>
    </dgm:pt>
    <dgm:pt modelId="{17B8A37D-398C-4DD1-8341-2E4D5CB40DB0}">
      <dgm:prSet phldrT="[Text]"/>
      <dgm:spPr/>
      <dgm:t>
        <a:bodyPr/>
        <a:lstStyle/>
        <a:p>
          <a:r>
            <a:rPr lang="en-US" dirty="0"/>
            <a:t>Date Start:  __________</a:t>
          </a:r>
        </a:p>
      </dgm:t>
    </dgm:pt>
    <dgm:pt modelId="{F2ACA58F-AC49-4443-9FB3-CAAF63026981}" type="parTrans" cxnId="{5E27D46A-972E-45D1-B14B-D70B47F7FC39}">
      <dgm:prSet/>
      <dgm:spPr/>
      <dgm:t>
        <a:bodyPr/>
        <a:lstStyle/>
        <a:p>
          <a:endParaRPr lang="en-US"/>
        </a:p>
      </dgm:t>
    </dgm:pt>
    <dgm:pt modelId="{E3956135-E549-44EC-AD21-96E92E87BBA4}" type="sibTrans" cxnId="{5E27D46A-972E-45D1-B14B-D70B47F7FC39}">
      <dgm:prSet/>
      <dgm:spPr/>
      <dgm:t>
        <a:bodyPr/>
        <a:lstStyle/>
        <a:p>
          <a:endParaRPr lang="en-US"/>
        </a:p>
      </dgm:t>
    </dgm:pt>
    <dgm:pt modelId="{5D265410-4467-4991-8FAF-60492C260DEB}">
      <dgm:prSet phldrT="[Text]"/>
      <dgm:spPr/>
      <dgm:t>
        <a:bodyPr/>
        <a:lstStyle/>
        <a:p>
          <a:r>
            <a:rPr lang="en-US" dirty="0"/>
            <a:t>Send UB pictures/copies of at least 60 Interest forms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372DDF9E-2E93-4DAA-BFEE-3918FC24875B}">
      <dgm:prSet phldrT="[Text]"/>
      <dgm:spPr/>
      <dgm:t>
        <a:bodyPr/>
        <a:lstStyle/>
        <a:p>
          <a:r>
            <a:rPr lang="en-US" dirty="0"/>
            <a:t>2 month process</a:t>
          </a:r>
        </a:p>
      </dgm:t>
    </dgm:pt>
    <dgm:pt modelId="{3A7D6F07-E23C-44C7-BA03-440C20849C8F}" type="parTrans" cxnId="{C5F0E993-7205-4224-B2ED-847CC6A8CE9B}">
      <dgm:prSet/>
      <dgm:spPr/>
      <dgm:t>
        <a:bodyPr/>
        <a:lstStyle/>
        <a:p>
          <a:endParaRPr lang="en-US"/>
        </a:p>
      </dgm:t>
    </dgm:pt>
    <dgm:pt modelId="{DF062481-B080-4D57-8C00-6FA86CE07EF3}" type="sibTrans" cxnId="{C5F0E993-7205-4224-B2ED-847CC6A8CE9B}">
      <dgm:prSet/>
      <dgm:spPr/>
      <dgm:t>
        <a:bodyPr/>
        <a:lstStyle/>
        <a:p>
          <a:endParaRPr lang="en-US"/>
        </a:p>
      </dgm:t>
    </dgm:pt>
    <dgm:pt modelId="{9A29B8D0-C07E-4D43-856B-C56430212E09}">
      <dgm:prSet/>
      <dgm:spPr/>
      <dgm:t>
        <a:bodyPr/>
        <a:lstStyle/>
        <a:p>
          <a:r>
            <a:rPr lang="en-US"/>
            <a:t>Work with Partner to </a:t>
          </a:r>
          <a:r>
            <a:rPr lang="en-US" dirty="0"/>
            <a:t>engage community and gather interest forms</a:t>
          </a:r>
        </a:p>
      </dgm:t>
    </dgm:pt>
    <dgm:pt modelId="{8C9A459B-AE23-4F41-8BE9-AFC5E71B9BE7}" type="parTrans" cxnId="{0DBD527E-93EF-467B-9386-0C18B338EC34}">
      <dgm:prSet/>
      <dgm:spPr/>
      <dgm:t>
        <a:bodyPr/>
        <a:lstStyle/>
        <a:p>
          <a:endParaRPr lang="en-US"/>
        </a:p>
      </dgm:t>
    </dgm:pt>
    <dgm:pt modelId="{A406864C-0F89-49D0-A9A7-95F82A0AE06D}" type="sibTrans" cxnId="{0DBD527E-93EF-467B-9386-0C18B338EC34}">
      <dgm:prSet/>
      <dgm:spPr/>
      <dgm:t>
        <a:bodyPr/>
        <a:lstStyle/>
        <a:p>
          <a:endParaRPr lang="en-US"/>
        </a:p>
      </dgm:t>
    </dgm:pt>
    <dgm:pt modelId="{52B44CB6-AD55-43E0-A9EB-9BA6DEBDA63D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2E9C0C28-EE7E-4365-AC37-81934051D24F}" type="pres">
      <dgm:prSet presAssocID="{381D1587-90DB-4C90-96F9-099E938DF816}" presName="composite" presStyleCnt="0"/>
      <dgm:spPr/>
    </dgm:pt>
    <dgm:pt modelId="{F5E0315D-2264-4C23-B9F0-BF6B95E27594}" type="pres">
      <dgm:prSet presAssocID="{381D1587-90DB-4C90-96F9-099E938DF816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63FB0637-51C6-4318-821B-70A7EA92F9E1}" type="pres">
      <dgm:prSet presAssocID="{381D1587-90DB-4C90-96F9-099E938DF816}" presName="parSh" presStyleLbl="node1" presStyleIdx="0" presStyleCnt="2" custLinFactNeighborY="-3072"/>
      <dgm:spPr/>
    </dgm:pt>
    <dgm:pt modelId="{AA83CD5C-8188-4CD9-86B8-14303CDA4C16}" type="pres">
      <dgm:prSet presAssocID="{381D1587-90DB-4C90-96F9-099E938DF816}" presName="desTx" presStyleLbl="fgAcc1" presStyleIdx="0" presStyleCnt="2">
        <dgm:presLayoutVars>
          <dgm:bulletEnabled val="1"/>
        </dgm:presLayoutVars>
      </dgm:prSet>
      <dgm:spPr/>
    </dgm:pt>
    <dgm:pt modelId="{01E4F97E-7072-41D8-832F-333F29F9A2B1}" type="pres">
      <dgm:prSet presAssocID="{ED077BC2-242B-472C-B0F4-188E212E6C7F}" presName="sibTrans" presStyleLbl="sibTrans2D1" presStyleIdx="0" presStyleCnt="1"/>
      <dgm:spPr/>
    </dgm:pt>
    <dgm:pt modelId="{93DB6DFF-8010-443A-8871-669347F6DFCB}" type="pres">
      <dgm:prSet presAssocID="{ED077BC2-242B-472C-B0F4-188E212E6C7F}" presName="connTx" presStyleLbl="sibTrans2D1" presStyleIdx="0" presStyleCnt="1"/>
      <dgm:spPr/>
    </dgm:pt>
    <dgm:pt modelId="{F810E286-FE62-46C5-9607-C37130A08357}" type="pres">
      <dgm:prSet presAssocID="{5D265410-4467-4991-8FAF-60492C260DEB}" presName="composite" presStyleCnt="0"/>
      <dgm:spPr/>
    </dgm:pt>
    <dgm:pt modelId="{D25C61C4-9575-4421-813A-8A66C9B2DDB6}" type="pres">
      <dgm:prSet presAssocID="{5D265410-4467-4991-8FAF-60492C260DEB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7363C54-8FA9-46BE-B632-49306925BC6F}" type="pres">
      <dgm:prSet presAssocID="{5D265410-4467-4991-8FAF-60492C260DEB}" presName="parSh" presStyleLbl="node1" presStyleIdx="1" presStyleCnt="2"/>
      <dgm:spPr/>
    </dgm:pt>
    <dgm:pt modelId="{AB8A972B-CA42-4B7F-B76C-414C6E99C1CF}" type="pres">
      <dgm:prSet presAssocID="{5D265410-4467-4991-8FAF-60492C260DEB}" presName="desTx" presStyleLbl="fgAcc1" presStyleIdx="1" presStyleCnt="2">
        <dgm:presLayoutVars>
          <dgm:bulletEnabled val="1"/>
        </dgm:presLayoutVars>
      </dgm:prSet>
      <dgm:spPr/>
    </dgm:pt>
  </dgm:ptLst>
  <dgm:cxnLst>
    <dgm:cxn modelId="{7D289E31-EC7E-4F16-BCBD-93EC592F87B4}" srcId="{9F8A932E-4454-403F-B22A-193DAE240F47}" destId="{381D1587-90DB-4C90-96F9-099E938DF816}" srcOrd="0" destOrd="0" parTransId="{6BD47FFF-9928-41E1-B939-017460D83608}" sibTransId="{ED077BC2-242B-472C-B0F4-188E212E6C7F}"/>
    <dgm:cxn modelId="{07F73438-A94F-4001-9DDD-F4B289A5EF24}" type="presOf" srcId="{9A29B8D0-C07E-4D43-856B-C56430212E09}" destId="{AB8A972B-CA42-4B7F-B76C-414C6E99C1CF}" srcOrd="0" destOrd="0" presId="urn:microsoft.com/office/officeart/2005/8/layout/process3"/>
    <dgm:cxn modelId="{B625565D-31BB-4F6D-B1C5-97928325E407}" type="presOf" srcId="{5D265410-4467-4991-8FAF-60492C260DEB}" destId="{D25C61C4-9575-4421-813A-8A66C9B2DDB6}" srcOrd="0" destOrd="0" presId="urn:microsoft.com/office/officeart/2005/8/layout/process3"/>
    <dgm:cxn modelId="{49365167-A4FC-4FB1-B82C-EB13A73AF395}" type="presOf" srcId="{381D1587-90DB-4C90-96F9-099E938DF816}" destId="{F5E0315D-2264-4C23-B9F0-BF6B95E27594}" srcOrd="0" destOrd="0" presId="urn:microsoft.com/office/officeart/2005/8/layout/process3"/>
    <dgm:cxn modelId="{5E27D46A-972E-45D1-B14B-D70B47F7FC39}" srcId="{381D1587-90DB-4C90-96F9-099E938DF816}" destId="{17B8A37D-398C-4DD1-8341-2E4D5CB40DB0}" srcOrd="1" destOrd="0" parTransId="{F2ACA58F-AC49-4443-9FB3-CAAF63026981}" sibTransId="{E3956135-E549-44EC-AD21-96E92E87BBA4}"/>
    <dgm:cxn modelId="{D2C00E59-B5A8-4EBD-BA99-1CFF9EB04980}" type="presOf" srcId="{5D265410-4467-4991-8FAF-60492C260DEB}" destId="{77363C54-8FA9-46BE-B632-49306925BC6F}" srcOrd="1" destOrd="0" presId="urn:microsoft.com/office/officeart/2005/8/layout/process3"/>
    <dgm:cxn modelId="{0DBD527E-93EF-467B-9386-0C18B338EC34}" srcId="{5D265410-4467-4991-8FAF-60492C260DEB}" destId="{9A29B8D0-C07E-4D43-856B-C56430212E09}" srcOrd="0" destOrd="0" parTransId="{8C9A459B-AE23-4F41-8BE9-AFC5E71B9BE7}" sibTransId="{A406864C-0F89-49D0-A9A7-95F82A0AE06D}"/>
    <dgm:cxn modelId="{32813089-EFC1-4411-A786-DCECCB373BE0}" type="presOf" srcId="{381D1587-90DB-4C90-96F9-099E938DF816}" destId="{63FB0637-51C6-4318-821B-70A7EA92F9E1}" srcOrd="1" destOrd="0" presId="urn:microsoft.com/office/officeart/2005/8/layout/process3"/>
    <dgm:cxn modelId="{C5F0E993-7205-4224-B2ED-847CC6A8CE9B}" srcId="{381D1587-90DB-4C90-96F9-099E938DF816}" destId="{372DDF9E-2E93-4DAA-BFEE-3918FC24875B}" srcOrd="0" destOrd="0" parTransId="{3A7D6F07-E23C-44C7-BA03-440C20849C8F}" sibTransId="{DF062481-B080-4D57-8C00-6FA86CE07EF3}"/>
    <dgm:cxn modelId="{78038096-F84F-4BC4-8C24-55E2ACE5F302}" srcId="{9F8A932E-4454-403F-B22A-193DAE240F47}" destId="{5D265410-4467-4991-8FAF-60492C260DEB}" srcOrd="1" destOrd="0" parTransId="{038DE350-7F6D-4D11-B004-0DD37FC27C6A}" sibTransId="{DAD1715C-8486-4A55-B139-6A38449BF5B8}"/>
    <dgm:cxn modelId="{1133EB97-F680-4AED-9B0E-98C1CF98364B}" type="presOf" srcId="{ED077BC2-242B-472C-B0F4-188E212E6C7F}" destId="{93DB6DFF-8010-443A-8871-669347F6DFCB}" srcOrd="1" destOrd="0" presId="urn:microsoft.com/office/officeart/2005/8/layout/process3"/>
    <dgm:cxn modelId="{49FCD8A7-01BA-47D7-931E-4398100DCF7C}" type="presOf" srcId="{17B8A37D-398C-4DD1-8341-2E4D5CB40DB0}" destId="{AA83CD5C-8188-4CD9-86B8-14303CDA4C16}" srcOrd="0" destOrd="1" presId="urn:microsoft.com/office/officeart/2005/8/layout/process3"/>
    <dgm:cxn modelId="{6EB046B0-D6FE-49D3-81F1-FF8F20C71C79}" type="presOf" srcId="{ED077BC2-242B-472C-B0F4-188E212E6C7F}" destId="{01E4F97E-7072-41D8-832F-333F29F9A2B1}" srcOrd="0" destOrd="0" presId="urn:microsoft.com/office/officeart/2005/8/layout/process3"/>
    <dgm:cxn modelId="{DB71A9C6-325A-4D9D-BB57-D2AD967D0644}" type="presOf" srcId="{9F8A932E-4454-403F-B22A-193DAE240F47}" destId="{52B44CB6-AD55-43E0-A9EB-9BA6DEBDA63D}" srcOrd="0" destOrd="0" presId="urn:microsoft.com/office/officeart/2005/8/layout/process3"/>
    <dgm:cxn modelId="{F8FAF0D3-25EC-43F7-BCBC-B31686348878}" type="presOf" srcId="{372DDF9E-2E93-4DAA-BFEE-3918FC24875B}" destId="{AA83CD5C-8188-4CD9-86B8-14303CDA4C16}" srcOrd="0" destOrd="0" presId="urn:microsoft.com/office/officeart/2005/8/layout/process3"/>
    <dgm:cxn modelId="{DCBA764D-06AB-4CC0-BB63-C8FE25E361DB}" type="presParOf" srcId="{52B44CB6-AD55-43E0-A9EB-9BA6DEBDA63D}" destId="{2E9C0C28-EE7E-4365-AC37-81934051D24F}" srcOrd="0" destOrd="0" presId="urn:microsoft.com/office/officeart/2005/8/layout/process3"/>
    <dgm:cxn modelId="{3AD8DD79-1B85-498B-AF90-2F750B0F030A}" type="presParOf" srcId="{2E9C0C28-EE7E-4365-AC37-81934051D24F}" destId="{F5E0315D-2264-4C23-B9F0-BF6B95E27594}" srcOrd="0" destOrd="0" presId="urn:microsoft.com/office/officeart/2005/8/layout/process3"/>
    <dgm:cxn modelId="{BCBCD8FE-9076-4C0D-886E-4CBAA2E1E3D9}" type="presParOf" srcId="{2E9C0C28-EE7E-4365-AC37-81934051D24F}" destId="{63FB0637-51C6-4318-821B-70A7EA92F9E1}" srcOrd="1" destOrd="0" presId="urn:microsoft.com/office/officeart/2005/8/layout/process3"/>
    <dgm:cxn modelId="{3215E1B2-9F15-42C3-BA2E-7DF63641D6A6}" type="presParOf" srcId="{2E9C0C28-EE7E-4365-AC37-81934051D24F}" destId="{AA83CD5C-8188-4CD9-86B8-14303CDA4C16}" srcOrd="2" destOrd="0" presId="urn:microsoft.com/office/officeart/2005/8/layout/process3"/>
    <dgm:cxn modelId="{94188062-FC45-4825-9857-367F138751B9}" type="presParOf" srcId="{52B44CB6-AD55-43E0-A9EB-9BA6DEBDA63D}" destId="{01E4F97E-7072-41D8-832F-333F29F9A2B1}" srcOrd="1" destOrd="0" presId="urn:microsoft.com/office/officeart/2005/8/layout/process3"/>
    <dgm:cxn modelId="{DD81DA0F-77D7-43C7-8A62-0CF5E8249342}" type="presParOf" srcId="{01E4F97E-7072-41D8-832F-333F29F9A2B1}" destId="{93DB6DFF-8010-443A-8871-669347F6DFCB}" srcOrd="0" destOrd="0" presId="urn:microsoft.com/office/officeart/2005/8/layout/process3"/>
    <dgm:cxn modelId="{9F737954-AE7B-4D5E-90C5-4999FE03A370}" type="presParOf" srcId="{52B44CB6-AD55-43E0-A9EB-9BA6DEBDA63D}" destId="{F810E286-FE62-46C5-9607-C37130A08357}" srcOrd="2" destOrd="0" presId="urn:microsoft.com/office/officeart/2005/8/layout/process3"/>
    <dgm:cxn modelId="{1CEF418D-BFD0-43F2-A0F2-0B736F41948E}" type="presParOf" srcId="{F810E286-FE62-46C5-9607-C37130A08357}" destId="{D25C61C4-9575-4421-813A-8A66C9B2DDB6}" srcOrd="0" destOrd="0" presId="urn:microsoft.com/office/officeart/2005/8/layout/process3"/>
    <dgm:cxn modelId="{6171DAEC-B9C2-4269-BC89-BE13AAC0074F}" type="presParOf" srcId="{F810E286-FE62-46C5-9607-C37130A08357}" destId="{77363C54-8FA9-46BE-B632-49306925BC6F}" srcOrd="1" destOrd="0" presId="urn:microsoft.com/office/officeart/2005/8/layout/process3"/>
    <dgm:cxn modelId="{E3A9CA2C-ED98-4722-ACD4-D0C59D8AE40A}" type="presParOf" srcId="{F810E286-FE62-46C5-9607-C37130A08357}" destId="{AB8A972B-CA42-4B7F-B76C-414C6E99C1C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8A932E-4454-403F-B22A-193DAE240F47}" type="doc">
      <dgm:prSet loTypeId="urn:microsoft.com/office/officeart/2005/8/layout/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265410-4467-4991-8FAF-60492C260DEB}">
      <dgm:prSet phldrT="[Text]"/>
      <dgm:spPr/>
      <dgm:t>
        <a:bodyPr/>
        <a:lstStyle/>
        <a:p>
          <a:r>
            <a:rPr lang="en-US" dirty="0"/>
            <a:t>In-Person Data Collection </a:t>
          </a:r>
        </a:p>
      </dgm:t>
    </dgm:pt>
    <dgm:pt modelId="{038DE350-7F6D-4D11-B004-0DD37FC27C6A}" type="parTrans" cxnId="{78038096-F84F-4BC4-8C24-55E2ACE5F302}">
      <dgm:prSet/>
      <dgm:spPr/>
      <dgm:t>
        <a:bodyPr/>
        <a:lstStyle/>
        <a:p>
          <a:endParaRPr lang="en-US"/>
        </a:p>
      </dgm:t>
    </dgm:pt>
    <dgm:pt modelId="{DAD1715C-8486-4A55-B139-6A38449BF5B8}" type="sibTrans" cxnId="{78038096-F84F-4BC4-8C24-55E2ACE5F302}">
      <dgm:prSet/>
      <dgm:spPr/>
      <dgm:t>
        <a:bodyPr/>
        <a:lstStyle/>
        <a:p>
          <a:endParaRPr lang="en-US"/>
        </a:p>
      </dgm:t>
    </dgm:pt>
    <dgm:pt modelId="{AF1E5308-C091-4014-9322-23A16F5E8696}">
      <dgm:prSet phldrT="[Text]"/>
      <dgm:spPr/>
      <dgm:t>
        <a:bodyPr/>
        <a:lstStyle/>
        <a:p>
          <a:endParaRPr lang="en-US" dirty="0"/>
        </a:p>
      </dgm:t>
    </dgm:pt>
    <dgm:pt modelId="{B5166C41-C6E7-4F8D-A8C4-F177FFEB3B26}" type="parTrans" cxnId="{FE75EF46-3752-49F6-9DB3-3FB28985A7ED}">
      <dgm:prSet/>
      <dgm:spPr/>
      <dgm:t>
        <a:bodyPr/>
        <a:lstStyle/>
        <a:p>
          <a:endParaRPr lang="en-US"/>
        </a:p>
      </dgm:t>
    </dgm:pt>
    <dgm:pt modelId="{38A15D1D-CDB8-452B-91AB-8C412355F8FA}" type="sibTrans" cxnId="{FE75EF46-3752-49F6-9DB3-3FB28985A7ED}">
      <dgm:prSet/>
      <dgm:spPr/>
      <dgm:t>
        <a:bodyPr/>
        <a:lstStyle/>
        <a:p>
          <a:endParaRPr lang="en-US"/>
        </a:p>
      </dgm:t>
    </dgm:pt>
    <dgm:pt modelId="{D2CF4AA1-9814-4F71-9A76-DD6DC496BA3F}">
      <dgm:prSet phldrT="[Text]"/>
      <dgm:spPr>
        <a:solidFill>
          <a:srgbClr val="66FF99"/>
        </a:solidFill>
      </dgm:spPr>
      <dgm:t>
        <a:bodyPr/>
        <a:lstStyle/>
        <a:p>
          <a:r>
            <a:rPr lang="en-US" dirty="0"/>
            <a:t>Planning Phase</a:t>
          </a:r>
        </a:p>
      </dgm:t>
    </dgm:pt>
    <dgm:pt modelId="{1AD02B9C-E2EC-4A9D-9A0A-77223288DE84}" type="parTrans" cxnId="{799540FE-5CCE-405E-8459-F9335959171C}">
      <dgm:prSet/>
      <dgm:spPr/>
      <dgm:t>
        <a:bodyPr/>
        <a:lstStyle/>
        <a:p>
          <a:endParaRPr lang="en-US"/>
        </a:p>
      </dgm:t>
    </dgm:pt>
    <dgm:pt modelId="{5FC6B394-B014-4E43-9735-3414A3DC3203}" type="sibTrans" cxnId="{799540FE-5CCE-405E-8459-F9335959171C}">
      <dgm:prSet/>
      <dgm:spPr/>
      <dgm:t>
        <a:bodyPr/>
        <a:lstStyle/>
        <a:p>
          <a:endParaRPr lang="en-US"/>
        </a:p>
      </dgm:t>
    </dgm:pt>
    <dgm:pt modelId="{16828182-0144-449B-AE31-C8243E23ECAA}">
      <dgm:prSet phldrT="[Text]"/>
      <dgm:spPr/>
      <dgm:t>
        <a:bodyPr/>
        <a:lstStyle/>
        <a:p>
          <a:r>
            <a:rPr lang="en-US" dirty="0"/>
            <a:t>Hold 4-6 planning </a:t>
          </a:r>
          <a:r>
            <a:rPr lang="en-US"/>
            <a:t>session over next year</a:t>
          </a:r>
          <a:endParaRPr lang="en-US" dirty="0"/>
        </a:p>
      </dgm:t>
    </dgm:pt>
    <dgm:pt modelId="{F154154C-42C8-4DCF-8898-2B3D5DA3BA67}" type="parTrans" cxnId="{FF493F82-AFA8-4589-9F69-6B0C2764094D}">
      <dgm:prSet/>
      <dgm:spPr/>
      <dgm:t>
        <a:bodyPr/>
        <a:lstStyle/>
        <a:p>
          <a:endParaRPr lang="en-US"/>
        </a:p>
      </dgm:t>
    </dgm:pt>
    <dgm:pt modelId="{7DE48071-BC46-4BE8-AA17-3D7C6533C5AD}" type="sibTrans" cxnId="{FF493F82-AFA8-4589-9F69-6B0C2764094D}">
      <dgm:prSet/>
      <dgm:spPr/>
      <dgm:t>
        <a:bodyPr/>
        <a:lstStyle/>
        <a:p>
          <a:endParaRPr lang="en-US"/>
        </a:p>
      </dgm:t>
    </dgm:pt>
    <dgm:pt modelId="{BA01B0E7-4264-4889-9CCD-8C9145CCF91C}">
      <dgm:prSet/>
      <dgm:spPr/>
      <dgm:t>
        <a:bodyPr/>
        <a:lstStyle/>
        <a:p>
          <a:r>
            <a:rPr lang="en-US" dirty="0"/>
            <a:t>Follow-up Data Collection</a:t>
          </a:r>
        </a:p>
      </dgm:t>
    </dgm:pt>
    <dgm:pt modelId="{C80E1F2C-8E9F-416E-A9CC-56F8CA017BF1}" type="parTrans" cxnId="{FE27DBE3-EFDB-4EC1-A947-ED35BEA4E199}">
      <dgm:prSet/>
      <dgm:spPr/>
      <dgm:t>
        <a:bodyPr/>
        <a:lstStyle/>
        <a:p>
          <a:endParaRPr lang="en-US"/>
        </a:p>
      </dgm:t>
    </dgm:pt>
    <dgm:pt modelId="{ED6D046E-B6F3-410F-9974-4198D982C09E}" type="sibTrans" cxnId="{FE27DBE3-EFDB-4EC1-A947-ED35BEA4E199}">
      <dgm:prSet/>
      <dgm:spPr/>
      <dgm:t>
        <a:bodyPr/>
        <a:lstStyle/>
        <a:p>
          <a:endParaRPr lang="en-US"/>
        </a:p>
      </dgm:t>
    </dgm:pt>
    <dgm:pt modelId="{F76E3E26-0DF1-44A1-91C5-5E35365507C7}">
      <dgm:prSet/>
      <dgm:spPr/>
      <dgm:t>
        <a:bodyPr/>
        <a:lstStyle/>
        <a:p>
          <a:r>
            <a:rPr lang="en-US" dirty="0"/>
            <a:t>12 months after Baseline In-Person Collection</a:t>
          </a:r>
        </a:p>
      </dgm:t>
    </dgm:pt>
    <dgm:pt modelId="{D7F75AF2-4D7B-405B-9689-71BE6DEE7255}" type="parTrans" cxnId="{E927C8D7-E488-4B77-961A-3B9A6552BF92}">
      <dgm:prSet/>
      <dgm:spPr/>
      <dgm:t>
        <a:bodyPr/>
        <a:lstStyle/>
        <a:p>
          <a:endParaRPr lang="en-US"/>
        </a:p>
      </dgm:t>
    </dgm:pt>
    <dgm:pt modelId="{12BB168F-45C4-4D58-892E-09B95CE0C370}" type="sibTrans" cxnId="{E927C8D7-E488-4B77-961A-3B9A6552BF92}">
      <dgm:prSet/>
      <dgm:spPr/>
      <dgm:t>
        <a:bodyPr/>
        <a:lstStyle/>
        <a:p>
          <a:endParaRPr lang="en-US"/>
        </a:p>
      </dgm:t>
    </dgm:pt>
    <dgm:pt modelId="{DBC9E843-F0D7-41CE-BCE7-96B24434B20B}">
      <dgm:prSet phldrT="[Text]"/>
      <dgm:spPr/>
      <dgm:t>
        <a:bodyPr/>
        <a:lstStyle/>
        <a:p>
          <a:r>
            <a:rPr lang="en-US" dirty="0"/>
            <a:t>2 months after Start distributing Interest Form</a:t>
          </a:r>
        </a:p>
      </dgm:t>
    </dgm:pt>
    <dgm:pt modelId="{304A46FC-CC15-46B3-8710-B7D6CE510E6C}" type="parTrans" cxnId="{1DE15814-02AB-4A47-A470-941F702663D7}">
      <dgm:prSet/>
      <dgm:spPr/>
      <dgm:t>
        <a:bodyPr/>
        <a:lstStyle/>
        <a:p>
          <a:endParaRPr lang="en-US"/>
        </a:p>
      </dgm:t>
    </dgm:pt>
    <dgm:pt modelId="{F26377B9-34BE-4037-9714-207D02D3316C}" type="sibTrans" cxnId="{1DE15814-02AB-4A47-A470-941F702663D7}">
      <dgm:prSet/>
      <dgm:spPr/>
      <dgm:t>
        <a:bodyPr/>
        <a:lstStyle/>
        <a:p>
          <a:endParaRPr lang="en-US"/>
        </a:p>
      </dgm:t>
    </dgm:pt>
    <dgm:pt modelId="{8E188134-2345-40C4-A8ED-EBA7A356FF20}" type="pres">
      <dgm:prSet presAssocID="{9F8A932E-4454-403F-B22A-193DAE240F47}" presName="linearFlow" presStyleCnt="0">
        <dgm:presLayoutVars>
          <dgm:dir/>
          <dgm:animLvl val="lvl"/>
          <dgm:resizeHandles val="exact"/>
        </dgm:presLayoutVars>
      </dgm:prSet>
      <dgm:spPr/>
    </dgm:pt>
    <dgm:pt modelId="{81DC2A2C-2D60-49CF-ADEB-ECD516F98C63}" type="pres">
      <dgm:prSet presAssocID="{5D265410-4467-4991-8FAF-60492C260DEB}" presName="composite" presStyleCnt="0"/>
      <dgm:spPr/>
    </dgm:pt>
    <dgm:pt modelId="{99040F6D-DC47-4972-B8ED-EF41D466A2D4}" type="pres">
      <dgm:prSet presAssocID="{5D265410-4467-4991-8FAF-60492C260DE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11913BD-B0F3-4912-B511-E4E3143DDE91}" type="pres">
      <dgm:prSet presAssocID="{5D265410-4467-4991-8FAF-60492C260DEB}" presName="parSh" presStyleLbl="node1" presStyleIdx="0" presStyleCnt="3"/>
      <dgm:spPr/>
    </dgm:pt>
    <dgm:pt modelId="{C6C27558-9372-486B-A3F9-F5A962803096}" type="pres">
      <dgm:prSet presAssocID="{5D265410-4467-4991-8FAF-60492C260DEB}" presName="desTx" presStyleLbl="fgAcc1" presStyleIdx="0" presStyleCnt="3">
        <dgm:presLayoutVars>
          <dgm:bulletEnabled val="1"/>
        </dgm:presLayoutVars>
      </dgm:prSet>
      <dgm:spPr/>
    </dgm:pt>
    <dgm:pt modelId="{5A52EEAB-25C0-4C15-99CC-B5EC7A29FEDB}" type="pres">
      <dgm:prSet presAssocID="{DAD1715C-8486-4A55-B139-6A38449BF5B8}" presName="sibTrans" presStyleLbl="sibTrans2D1" presStyleIdx="0" presStyleCnt="2"/>
      <dgm:spPr/>
    </dgm:pt>
    <dgm:pt modelId="{87D00C50-C2BC-4252-B9BF-D9EF3DFFB445}" type="pres">
      <dgm:prSet presAssocID="{DAD1715C-8486-4A55-B139-6A38449BF5B8}" presName="connTx" presStyleLbl="sibTrans2D1" presStyleIdx="0" presStyleCnt="2"/>
      <dgm:spPr/>
    </dgm:pt>
    <dgm:pt modelId="{01E31B0D-FB2F-4B7F-A784-B6E9D08B8002}" type="pres">
      <dgm:prSet presAssocID="{D2CF4AA1-9814-4F71-9A76-DD6DC496BA3F}" presName="composite" presStyleCnt="0"/>
      <dgm:spPr/>
    </dgm:pt>
    <dgm:pt modelId="{D40F4D20-0822-4D52-88B1-2747020786AF}" type="pres">
      <dgm:prSet presAssocID="{D2CF4AA1-9814-4F71-9A76-DD6DC496BA3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56422A5-1ED5-4B26-8297-FF094EEAEAA1}" type="pres">
      <dgm:prSet presAssocID="{D2CF4AA1-9814-4F71-9A76-DD6DC496BA3F}" presName="parSh" presStyleLbl="node1" presStyleIdx="1" presStyleCnt="3"/>
      <dgm:spPr/>
    </dgm:pt>
    <dgm:pt modelId="{0D6CD91A-C001-4A3A-8B89-5B739FB5AB06}" type="pres">
      <dgm:prSet presAssocID="{D2CF4AA1-9814-4F71-9A76-DD6DC496BA3F}" presName="desTx" presStyleLbl="fgAcc1" presStyleIdx="1" presStyleCnt="3">
        <dgm:presLayoutVars>
          <dgm:bulletEnabled val="1"/>
        </dgm:presLayoutVars>
      </dgm:prSet>
      <dgm:spPr/>
    </dgm:pt>
    <dgm:pt modelId="{14604302-4CD7-4E21-B173-200687105524}" type="pres">
      <dgm:prSet presAssocID="{5FC6B394-B014-4E43-9735-3414A3DC3203}" presName="sibTrans" presStyleLbl="sibTrans2D1" presStyleIdx="1" presStyleCnt="2"/>
      <dgm:spPr/>
    </dgm:pt>
    <dgm:pt modelId="{11BE7222-EA3D-427A-805C-7AB003C48751}" type="pres">
      <dgm:prSet presAssocID="{5FC6B394-B014-4E43-9735-3414A3DC3203}" presName="connTx" presStyleLbl="sibTrans2D1" presStyleIdx="1" presStyleCnt="2"/>
      <dgm:spPr/>
    </dgm:pt>
    <dgm:pt modelId="{E3BC92C0-6711-4AF8-A9C4-2A544D98F91B}" type="pres">
      <dgm:prSet presAssocID="{BA01B0E7-4264-4889-9CCD-8C9145CCF91C}" presName="composite" presStyleCnt="0"/>
      <dgm:spPr/>
    </dgm:pt>
    <dgm:pt modelId="{A58B127E-1830-4959-8C2C-10866B9B0ECE}" type="pres">
      <dgm:prSet presAssocID="{BA01B0E7-4264-4889-9CCD-8C9145CCF91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A2AB63DB-8DF0-4594-988F-C0205506E9B0}" type="pres">
      <dgm:prSet presAssocID="{BA01B0E7-4264-4889-9CCD-8C9145CCF91C}" presName="parSh" presStyleLbl="node1" presStyleIdx="2" presStyleCnt="3"/>
      <dgm:spPr/>
    </dgm:pt>
    <dgm:pt modelId="{8C5EC02D-DFA9-4C4B-AFE1-762278C722A3}" type="pres">
      <dgm:prSet presAssocID="{BA01B0E7-4264-4889-9CCD-8C9145CCF91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95029213-35F9-40A8-8023-366A8F396F7D}" type="presOf" srcId="{DAD1715C-8486-4A55-B139-6A38449BF5B8}" destId="{5A52EEAB-25C0-4C15-99CC-B5EC7A29FEDB}" srcOrd="0" destOrd="0" presId="urn:microsoft.com/office/officeart/2005/8/layout/process3"/>
    <dgm:cxn modelId="{1DE15814-02AB-4A47-A470-941F702663D7}" srcId="{5D265410-4467-4991-8FAF-60492C260DEB}" destId="{DBC9E843-F0D7-41CE-BCE7-96B24434B20B}" srcOrd="1" destOrd="0" parTransId="{304A46FC-CC15-46B3-8710-B7D6CE510E6C}" sibTransId="{F26377B9-34BE-4037-9714-207D02D3316C}"/>
    <dgm:cxn modelId="{9404C824-DA7A-4D76-86B6-90654813BFED}" type="presOf" srcId="{5FC6B394-B014-4E43-9735-3414A3DC3203}" destId="{14604302-4CD7-4E21-B173-200687105524}" srcOrd="0" destOrd="0" presId="urn:microsoft.com/office/officeart/2005/8/layout/process3"/>
    <dgm:cxn modelId="{21FCEE32-2063-428F-9F2E-77FDAEACB7F7}" type="presOf" srcId="{9F8A932E-4454-403F-B22A-193DAE240F47}" destId="{8E188134-2345-40C4-A8ED-EBA7A356FF20}" srcOrd="0" destOrd="0" presId="urn:microsoft.com/office/officeart/2005/8/layout/process3"/>
    <dgm:cxn modelId="{A110AC61-B0AA-4275-AB2C-73FEF0276231}" type="presOf" srcId="{16828182-0144-449B-AE31-C8243E23ECAA}" destId="{0D6CD91A-C001-4A3A-8B89-5B739FB5AB06}" srcOrd="0" destOrd="0" presId="urn:microsoft.com/office/officeart/2005/8/layout/process3"/>
    <dgm:cxn modelId="{7B282165-2663-4E36-AAAB-43506BDB5648}" type="presOf" srcId="{AF1E5308-C091-4014-9322-23A16F5E8696}" destId="{C6C27558-9372-486B-A3F9-F5A962803096}" srcOrd="0" destOrd="0" presId="urn:microsoft.com/office/officeart/2005/8/layout/process3"/>
    <dgm:cxn modelId="{FE75EF46-3752-49F6-9DB3-3FB28985A7ED}" srcId="{5D265410-4467-4991-8FAF-60492C260DEB}" destId="{AF1E5308-C091-4014-9322-23A16F5E8696}" srcOrd="0" destOrd="0" parTransId="{B5166C41-C6E7-4F8D-A8C4-F177FFEB3B26}" sibTransId="{38A15D1D-CDB8-452B-91AB-8C412355F8FA}"/>
    <dgm:cxn modelId="{01AD6074-086A-4781-8F0D-2D3A58F2B644}" type="presOf" srcId="{5D265410-4467-4991-8FAF-60492C260DEB}" destId="{99040F6D-DC47-4972-B8ED-EF41D466A2D4}" srcOrd="0" destOrd="0" presId="urn:microsoft.com/office/officeart/2005/8/layout/process3"/>
    <dgm:cxn modelId="{9358DB59-F69B-4A46-8B54-053B41146E97}" type="presOf" srcId="{DAD1715C-8486-4A55-B139-6A38449BF5B8}" destId="{87D00C50-C2BC-4252-B9BF-D9EF3DFFB445}" srcOrd="1" destOrd="0" presId="urn:microsoft.com/office/officeart/2005/8/layout/process3"/>
    <dgm:cxn modelId="{FF493F82-AFA8-4589-9F69-6B0C2764094D}" srcId="{D2CF4AA1-9814-4F71-9A76-DD6DC496BA3F}" destId="{16828182-0144-449B-AE31-C8243E23ECAA}" srcOrd="0" destOrd="0" parTransId="{F154154C-42C8-4DCF-8898-2B3D5DA3BA67}" sibTransId="{7DE48071-BC46-4BE8-AA17-3D7C6533C5AD}"/>
    <dgm:cxn modelId="{78038096-F84F-4BC4-8C24-55E2ACE5F302}" srcId="{9F8A932E-4454-403F-B22A-193DAE240F47}" destId="{5D265410-4467-4991-8FAF-60492C260DEB}" srcOrd="0" destOrd="0" parTransId="{038DE350-7F6D-4D11-B004-0DD37FC27C6A}" sibTransId="{DAD1715C-8486-4A55-B139-6A38449BF5B8}"/>
    <dgm:cxn modelId="{D1D22E99-D03A-452C-89FD-ED329DEE4B90}" type="presOf" srcId="{5FC6B394-B014-4E43-9735-3414A3DC3203}" destId="{11BE7222-EA3D-427A-805C-7AB003C48751}" srcOrd="1" destOrd="0" presId="urn:microsoft.com/office/officeart/2005/8/layout/process3"/>
    <dgm:cxn modelId="{BC19C4B1-113C-4B56-858F-2E00D7934138}" type="presOf" srcId="{F76E3E26-0DF1-44A1-91C5-5E35365507C7}" destId="{8C5EC02D-DFA9-4C4B-AFE1-762278C722A3}" srcOrd="0" destOrd="0" presId="urn:microsoft.com/office/officeart/2005/8/layout/process3"/>
    <dgm:cxn modelId="{7D8327B6-F117-4522-A8C5-CE2DFB7A167B}" type="presOf" srcId="{DBC9E843-F0D7-41CE-BCE7-96B24434B20B}" destId="{C6C27558-9372-486B-A3F9-F5A962803096}" srcOrd="0" destOrd="1" presId="urn:microsoft.com/office/officeart/2005/8/layout/process3"/>
    <dgm:cxn modelId="{E9072BC6-A86A-43F8-B1AE-FFFC1F13C5C0}" type="presOf" srcId="{5D265410-4467-4991-8FAF-60492C260DEB}" destId="{111913BD-B0F3-4912-B511-E4E3143DDE91}" srcOrd="1" destOrd="0" presId="urn:microsoft.com/office/officeart/2005/8/layout/process3"/>
    <dgm:cxn modelId="{E927C8D7-E488-4B77-961A-3B9A6552BF92}" srcId="{BA01B0E7-4264-4889-9CCD-8C9145CCF91C}" destId="{F76E3E26-0DF1-44A1-91C5-5E35365507C7}" srcOrd="0" destOrd="0" parTransId="{D7F75AF2-4D7B-405B-9689-71BE6DEE7255}" sibTransId="{12BB168F-45C4-4D58-892E-09B95CE0C370}"/>
    <dgm:cxn modelId="{2B8352DF-4FF9-4F52-9241-D27FF85DB37F}" type="presOf" srcId="{D2CF4AA1-9814-4F71-9A76-DD6DC496BA3F}" destId="{D40F4D20-0822-4D52-88B1-2747020786AF}" srcOrd="0" destOrd="0" presId="urn:microsoft.com/office/officeart/2005/8/layout/process3"/>
    <dgm:cxn modelId="{4C6C15E2-9653-477C-933F-72AB01249522}" type="presOf" srcId="{D2CF4AA1-9814-4F71-9A76-DD6DC496BA3F}" destId="{F56422A5-1ED5-4B26-8297-FF094EEAEAA1}" srcOrd="1" destOrd="0" presId="urn:microsoft.com/office/officeart/2005/8/layout/process3"/>
    <dgm:cxn modelId="{FE27DBE3-EFDB-4EC1-A947-ED35BEA4E199}" srcId="{9F8A932E-4454-403F-B22A-193DAE240F47}" destId="{BA01B0E7-4264-4889-9CCD-8C9145CCF91C}" srcOrd="2" destOrd="0" parTransId="{C80E1F2C-8E9F-416E-A9CC-56F8CA017BF1}" sibTransId="{ED6D046E-B6F3-410F-9974-4198D982C09E}"/>
    <dgm:cxn modelId="{8791D2F6-65AF-4360-8936-3E69897F733C}" type="presOf" srcId="{BA01B0E7-4264-4889-9CCD-8C9145CCF91C}" destId="{A58B127E-1830-4959-8C2C-10866B9B0ECE}" srcOrd="0" destOrd="0" presId="urn:microsoft.com/office/officeart/2005/8/layout/process3"/>
    <dgm:cxn modelId="{C4B5F3FB-B463-4C4D-B47F-AA64762B19D1}" type="presOf" srcId="{BA01B0E7-4264-4889-9CCD-8C9145CCF91C}" destId="{A2AB63DB-8DF0-4594-988F-C0205506E9B0}" srcOrd="1" destOrd="0" presId="urn:microsoft.com/office/officeart/2005/8/layout/process3"/>
    <dgm:cxn modelId="{799540FE-5CCE-405E-8459-F9335959171C}" srcId="{9F8A932E-4454-403F-B22A-193DAE240F47}" destId="{D2CF4AA1-9814-4F71-9A76-DD6DC496BA3F}" srcOrd="1" destOrd="0" parTransId="{1AD02B9C-E2EC-4A9D-9A0A-77223288DE84}" sibTransId="{5FC6B394-B014-4E43-9735-3414A3DC3203}"/>
    <dgm:cxn modelId="{BE4F1A3A-4266-4930-8118-06340DC1EF6A}" type="presParOf" srcId="{8E188134-2345-40C4-A8ED-EBA7A356FF20}" destId="{81DC2A2C-2D60-49CF-ADEB-ECD516F98C63}" srcOrd="0" destOrd="0" presId="urn:microsoft.com/office/officeart/2005/8/layout/process3"/>
    <dgm:cxn modelId="{AE153CA5-0E1C-4D67-9055-BFF7E871AF02}" type="presParOf" srcId="{81DC2A2C-2D60-49CF-ADEB-ECD516F98C63}" destId="{99040F6D-DC47-4972-B8ED-EF41D466A2D4}" srcOrd="0" destOrd="0" presId="urn:microsoft.com/office/officeart/2005/8/layout/process3"/>
    <dgm:cxn modelId="{50E649AB-F61E-4C04-B940-E0FC1A87BCDF}" type="presParOf" srcId="{81DC2A2C-2D60-49CF-ADEB-ECD516F98C63}" destId="{111913BD-B0F3-4912-B511-E4E3143DDE91}" srcOrd="1" destOrd="0" presId="urn:microsoft.com/office/officeart/2005/8/layout/process3"/>
    <dgm:cxn modelId="{6306ED7F-6184-4D0F-B0CC-D520D2A056CA}" type="presParOf" srcId="{81DC2A2C-2D60-49CF-ADEB-ECD516F98C63}" destId="{C6C27558-9372-486B-A3F9-F5A962803096}" srcOrd="2" destOrd="0" presId="urn:microsoft.com/office/officeart/2005/8/layout/process3"/>
    <dgm:cxn modelId="{5249DA40-3A12-4114-AE9D-07CB1D2392DA}" type="presParOf" srcId="{8E188134-2345-40C4-A8ED-EBA7A356FF20}" destId="{5A52EEAB-25C0-4C15-99CC-B5EC7A29FEDB}" srcOrd="1" destOrd="0" presId="urn:microsoft.com/office/officeart/2005/8/layout/process3"/>
    <dgm:cxn modelId="{F6570773-BF23-4C0C-A63C-B3BAD5B5EC64}" type="presParOf" srcId="{5A52EEAB-25C0-4C15-99CC-B5EC7A29FEDB}" destId="{87D00C50-C2BC-4252-B9BF-D9EF3DFFB445}" srcOrd="0" destOrd="0" presId="urn:microsoft.com/office/officeart/2005/8/layout/process3"/>
    <dgm:cxn modelId="{16AFAF0A-823E-4ABA-BCFA-CC0D3BD94DB5}" type="presParOf" srcId="{8E188134-2345-40C4-A8ED-EBA7A356FF20}" destId="{01E31B0D-FB2F-4B7F-A784-B6E9D08B8002}" srcOrd="2" destOrd="0" presId="urn:microsoft.com/office/officeart/2005/8/layout/process3"/>
    <dgm:cxn modelId="{39264D11-6E97-4B13-BA6F-7832CDA86359}" type="presParOf" srcId="{01E31B0D-FB2F-4B7F-A784-B6E9D08B8002}" destId="{D40F4D20-0822-4D52-88B1-2747020786AF}" srcOrd="0" destOrd="0" presId="urn:microsoft.com/office/officeart/2005/8/layout/process3"/>
    <dgm:cxn modelId="{DB66BED9-DC52-43DA-82C6-EFCFA3871F6A}" type="presParOf" srcId="{01E31B0D-FB2F-4B7F-A784-B6E9D08B8002}" destId="{F56422A5-1ED5-4B26-8297-FF094EEAEAA1}" srcOrd="1" destOrd="0" presId="urn:microsoft.com/office/officeart/2005/8/layout/process3"/>
    <dgm:cxn modelId="{F3097FC2-D047-4CEF-8E9F-CAD42EA12946}" type="presParOf" srcId="{01E31B0D-FB2F-4B7F-A784-B6E9D08B8002}" destId="{0D6CD91A-C001-4A3A-8B89-5B739FB5AB06}" srcOrd="2" destOrd="0" presId="urn:microsoft.com/office/officeart/2005/8/layout/process3"/>
    <dgm:cxn modelId="{4850D134-3288-42AA-832B-FE0E4E4497A9}" type="presParOf" srcId="{8E188134-2345-40C4-A8ED-EBA7A356FF20}" destId="{14604302-4CD7-4E21-B173-200687105524}" srcOrd="3" destOrd="0" presId="urn:microsoft.com/office/officeart/2005/8/layout/process3"/>
    <dgm:cxn modelId="{31CBE166-2A7C-44E2-ADDE-560F79B84F62}" type="presParOf" srcId="{14604302-4CD7-4E21-B173-200687105524}" destId="{11BE7222-EA3D-427A-805C-7AB003C48751}" srcOrd="0" destOrd="0" presId="urn:microsoft.com/office/officeart/2005/8/layout/process3"/>
    <dgm:cxn modelId="{2E422D81-FEB6-41C3-BC8D-B160EF7858B5}" type="presParOf" srcId="{8E188134-2345-40C4-A8ED-EBA7A356FF20}" destId="{E3BC92C0-6711-4AF8-A9C4-2A544D98F91B}" srcOrd="4" destOrd="0" presId="urn:microsoft.com/office/officeart/2005/8/layout/process3"/>
    <dgm:cxn modelId="{04F85989-EDFB-49AF-8C18-BE29EC1FB778}" type="presParOf" srcId="{E3BC92C0-6711-4AF8-A9C4-2A544D98F91B}" destId="{A58B127E-1830-4959-8C2C-10866B9B0ECE}" srcOrd="0" destOrd="0" presId="urn:microsoft.com/office/officeart/2005/8/layout/process3"/>
    <dgm:cxn modelId="{4E4F7282-3A09-4EBF-86B4-F3E3D7CE9CF4}" type="presParOf" srcId="{E3BC92C0-6711-4AF8-A9C4-2A544D98F91B}" destId="{A2AB63DB-8DF0-4594-988F-C0205506E9B0}" srcOrd="1" destOrd="0" presId="urn:microsoft.com/office/officeart/2005/8/layout/process3"/>
    <dgm:cxn modelId="{16A67BF4-FF06-470F-B0F8-A1065B3359CD}" type="presParOf" srcId="{E3BC92C0-6711-4AF8-A9C4-2A544D98F91B}" destId="{8C5EC02D-DFA9-4C4B-AFE1-762278C722A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46113-954A-4BFC-AC43-D114465CC676}">
      <dsp:nvSpPr>
        <dsp:cNvPr id="0" name=""/>
        <dsp:cNvSpPr/>
      </dsp:nvSpPr>
      <dsp:spPr>
        <a:xfrm>
          <a:off x="1783" y="284644"/>
          <a:ext cx="1729075" cy="812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Initial Site Meeting </a:t>
          </a:r>
        </a:p>
      </dsp:txBody>
      <dsp:txXfrm>
        <a:off x="1783" y="284644"/>
        <a:ext cx="1729075" cy="541918"/>
      </dsp:txXfrm>
    </dsp:sp>
    <dsp:sp modelId="{45B2DEB9-7E3F-4F93-929A-BE72E4D85C7E}">
      <dsp:nvSpPr>
        <dsp:cNvPr id="0" name=""/>
        <dsp:cNvSpPr/>
      </dsp:nvSpPr>
      <dsp:spPr>
        <a:xfrm>
          <a:off x="412096" y="1019182"/>
          <a:ext cx="1538802" cy="735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Date: </a:t>
          </a:r>
        </a:p>
      </dsp:txBody>
      <dsp:txXfrm>
        <a:off x="433652" y="1040738"/>
        <a:ext cx="1495690" cy="692875"/>
      </dsp:txXfrm>
    </dsp:sp>
    <dsp:sp modelId="{59A00CE5-D3C0-4ED7-A84B-91D321E85B41}">
      <dsp:nvSpPr>
        <dsp:cNvPr id="0" name=""/>
        <dsp:cNvSpPr/>
      </dsp:nvSpPr>
      <dsp:spPr>
        <a:xfrm rot="21541876">
          <a:off x="1940320" y="342129"/>
          <a:ext cx="444188" cy="383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1940328" y="419724"/>
        <a:ext cx="329253" cy="229871"/>
      </dsp:txXfrm>
    </dsp:sp>
    <dsp:sp modelId="{111913BD-B0F3-4912-B511-E4E3143DDE91}">
      <dsp:nvSpPr>
        <dsp:cNvPr id="0" name=""/>
        <dsp:cNvSpPr/>
      </dsp:nvSpPr>
      <dsp:spPr>
        <a:xfrm>
          <a:off x="2568830" y="297805"/>
          <a:ext cx="1538802" cy="648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Finalize MOU</a:t>
          </a:r>
        </a:p>
      </dsp:txBody>
      <dsp:txXfrm>
        <a:off x="2568830" y="297805"/>
        <a:ext cx="1538802" cy="432000"/>
      </dsp:txXfrm>
    </dsp:sp>
    <dsp:sp modelId="{C6C27558-9372-486B-A3F9-F5A962803096}">
      <dsp:nvSpPr>
        <dsp:cNvPr id="0" name=""/>
        <dsp:cNvSpPr/>
      </dsp:nvSpPr>
      <dsp:spPr>
        <a:xfrm>
          <a:off x="2884007" y="893789"/>
          <a:ext cx="1538802" cy="8482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Within 1 month of Initial Meeting</a:t>
          </a:r>
        </a:p>
      </dsp:txBody>
      <dsp:txXfrm>
        <a:off x="2908850" y="918632"/>
        <a:ext cx="1489116" cy="798533"/>
      </dsp:txXfrm>
    </dsp:sp>
    <dsp:sp modelId="{5A52EEAB-25C0-4C15-99CC-B5EC7A29FEDB}">
      <dsp:nvSpPr>
        <dsp:cNvPr id="0" name=""/>
        <dsp:cNvSpPr/>
      </dsp:nvSpPr>
      <dsp:spPr>
        <a:xfrm rot="34825">
          <a:off x="4314847" y="334366"/>
          <a:ext cx="439339" cy="38311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314850" y="410407"/>
        <a:ext cx="324404" cy="229871"/>
      </dsp:txXfrm>
    </dsp:sp>
    <dsp:sp modelId="{F56422A5-1ED5-4B26-8297-FF094EEAEAA1}">
      <dsp:nvSpPr>
        <dsp:cNvPr id="0" name=""/>
        <dsp:cNvSpPr/>
      </dsp:nvSpPr>
      <dsp:spPr>
        <a:xfrm>
          <a:off x="4936533" y="278483"/>
          <a:ext cx="2516158" cy="792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Interest Forms &amp; Develop Community Engagement Strategies</a:t>
          </a:r>
        </a:p>
      </dsp:txBody>
      <dsp:txXfrm>
        <a:off x="4936533" y="278483"/>
        <a:ext cx="2516158" cy="528517"/>
      </dsp:txXfrm>
    </dsp:sp>
    <dsp:sp modelId="{0D6CD91A-C001-4A3A-8B89-5B739FB5AB06}">
      <dsp:nvSpPr>
        <dsp:cNvPr id="0" name=""/>
        <dsp:cNvSpPr/>
      </dsp:nvSpPr>
      <dsp:spPr>
        <a:xfrm>
          <a:off x="5607164" y="895886"/>
          <a:ext cx="2017232" cy="821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After MOU finalized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DATE: ___________</a:t>
          </a:r>
        </a:p>
      </dsp:txBody>
      <dsp:txXfrm>
        <a:off x="5631230" y="919952"/>
        <a:ext cx="1969100" cy="773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B0637-51C6-4318-821B-70A7EA92F9E1}">
      <dsp:nvSpPr>
        <dsp:cNvPr id="0" name=""/>
        <dsp:cNvSpPr/>
      </dsp:nvSpPr>
      <dsp:spPr>
        <a:xfrm>
          <a:off x="3512" y="0"/>
          <a:ext cx="3015107" cy="901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Distribute Interest Forms to Community</a:t>
          </a:r>
        </a:p>
      </dsp:txBody>
      <dsp:txXfrm>
        <a:off x="3512" y="0"/>
        <a:ext cx="3015107" cy="601321"/>
      </dsp:txXfrm>
    </dsp:sp>
    <dsp:sp modelId="{AA83CD5C-8188-4CD9-86B8-14303CDA4C16}">
      <dsp:nvSpPr>
        <dsp:cNvPr id="0" name=""/>
        <dsp:cNvSpPr/>
      </dsp:nvSpPr>
      <dsp:spPr>
        <a:xfrm>
          <a:off x="621064" y="622223"/>
          <a:ext cx="3015107" cy="91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 month process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Date Start:  __________</a:t>
          </a:r>
        </a:p>
      </dsp:txBody>
      <dsp:txXfrm>
        <a:off x="647951" y="649110"/>
        <a:ext cx="2961333" cy="864226"/>
      </dsp:txXfrm>
    </dsp:sp>
    <dsp:sp modelId="{01E4F97E-7072-41D8-832F-333F29F9A2B1}">
      <dsp:nvSpPr>
        <dsp:cNvPr id="0" name=""/>
        <dsp:cNvSpPr/>
      </dsp:nvSpPr>
      <dsp:spPr>
        <a:xfrm rot="14835">
          <a:off x="3475694" y="-64107"/>
          <a:ext cx="969017" cy="75067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475695" y="85542"/>
        <a:ext cx="743815" cy="450404"/>
      </dsp:txXfrm>
    </dsp:sp>
    <dsp:sp modelId="{77363C54-8FA9-46BE-B632-49306925BC6F}">
      <dsp:nvSpPr>
        <dsp:cNvPr id="0" name=""/>
        <dsp:cNvSpPr/>
      </dsp:nvSpPr>
      <dsp:spPr>
        <a:xfrm>
          <a:off x="4846937" y="20901"/>
          <a:ext cx="3015107" cy="901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Send UB pictures/copies of at least 60 Interest forms</a:t>
          </a:r>
        </a:p>
      </dsp:txBody>
      <dsp:txXfrm>
        <a:off x="4846937" y="20901"/>
        <a:ext cx="3015107" cy="601321"/>
      </dsp:txXfrm>
    </dsp:sp>
    <dsp:sp modelId="{AB8A972B-CA42-4B7F-B76C-414C6E99C1CF}">
      <dsp:nvSpPr>
        <dsp:cNvPr id="0" name=""/>
        <dsp:cNvSpPr/>
      </dsp:nvSpPr>
      <dsp:spPr>
        <a:xfrm>
          <a:off x="5464489" y="622223"/>
          <a:ext cx="3015107" cy="91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Work with Partner to </a:t>
          </a:r>
          <a:r>
            <a:rPr lang="en-US" sz="1500" kern="1200" dirty="0"/>
            <a:t>engage community and gather interest forms</a:t>
          </a:r>
        </a:p>
      </dsp:txBody>
      <dsp:txXfrm>
        <a:off x="5491376" y="649110"/>
        <a:ext cx="2961333" cy="864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913BD-B0F3-4912-B511-E4E3143DDE91}">
      <dsp:nvSpPr>
        <dsp:cNvPr id="0" name=""/>
        <dsp:cNvSpPr/>
      </dsp:nvSpPr>
      <dsp:spPr>
        <a:xfrm>
          <a:off x="4184" y="4562"/>
          <a:ext cx="1902486" cy="87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In-Person Data Collection </a:t>
          </a:r>
        </a:p>
      </dsp:txBody>
      <dsp:txXfrm>
        <a:off x="4184" y="4562"/>
        <a:ext cx="1902486" cy="586216"/>
      </dsp:txXfrm>
    </dsp:sp>
    <dsp:sp modelId="{C6C27558-9372-486B-A3F9-F5A962803096}">
      <dsp:nvSpPr>
        <dsp:cNvPr id="0" name=""/>
        <dsp:cNvSpPr/>
      </dsp:nvSpPr>
      <dsp:spPr>
        <a:xfrm>
          <a:off x="393850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2 months after Start distributing Interest Form</a:t>
          </a:r>
        </a:p>
      </dsp:txBody>
      <dsp:txXfrm>
        <a:off x="427855" y="624784"/>
        <a:ext cx="1834476" cy="1092990"/>
      </dsp:txXfrm>
    </dsp:sp>
    <dsp:sp modelId="{5A52EEAB-25C0-4C15-99CC-B5EC7A29FEDB}">
      <dsp:nvSpPr>
        <dsp:cNvPr id="0" name=""/>
        <dsp:cNvSpPr/>
      </dsp:nvSpPr>
      <dsp:spPr>
        <a:xfrm>
          <a:off x="2195080" y="60838"/>
          <a:ext cx="611429" cy="473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195080" y="155571"/>
        <a:ext cx="469330" cy="284198"/>
      </dsp:txXfrm>
    </dsp:sp>
    <dsp:sp modelId="{F56422A5-1ED5-4B26-8297-FF094EEAEAA1}">
      <dsp:nvSpPr>
        <dsp:cNvPr id="0" name=""/>
        <dsp:cNvSpPr/>
      </dsp:nvSpPr>
      <dsp:spPr>
        <a:xfrm>
          <a:off x="3060310" y="4562"/>
          <a:ext cx="1902486" cy="879324"/>
        </a:xfrm>
        <a:prstGeom prst="roundRect">
          <a:avLst>
            <a:gd name="adj" fmla="val 10000"/>
          </a:avLst>
        </a:prstGeom>
        <a:solidFill>
          <a:srgbClr val="66FF9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Planning Phase</a:t>
          </a:r>
        </a:p>
      </dsp:txBody>
      <dsp:txXfrm>
        <a:off x="3060310" y="4562"/>
        <a:ext cx="1902486" cy="586216"/>
      </dsp:txXfrm>
    </dsp:sp>
    <dsp:sp modelId="{0D6CD91A-C001-4A3A-8B89-5B739FB5AB06}">
      <dsp:nvSpPr>
        <dsp:cNvPr id="0" name=""/>
        <dsp:cNvSpPr/>
      </dsp:nvSpPr>
      <dsp:spPr>
        <a:xfrm>
          <a:off x="3449976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Hold 4-6 planning </a:t>
          </a:r>
          <a:r>
            <a:rPr lang="en-US" sz="1500" kern="1200"/>
            <a:t>session over next year</a:t>
          </a:r>
          <a:endParaRPr lang="en-US" sz="1500" kern="1200" dirty="0"/>
        </a:p>
      </dsp:txBody>
      <dsp:txXfrm>
        <a:off x="3483981" y="624784"/>
        <a:ext cx="1834476" cy="1092990"/>
      </dsp:txXfrm>
    </dsp:sp>
    <dsp:sp modelId="{14604302-4CD7-4E21-B173-200687105524}">
      <dsp:nvSpPr>
        <dsp:cNvPr id="0" name=""/>
        <dsp:cNvSpPr/>
      </dsp:nvSpPr>
      <dsp:spPr>
        <a:xfrm>
          <a:off x="5251207" y="60838"/>
          <a:ext cx="611429" cy="473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251207" y="155571"/>
        <a:ext cx="469330" cy="284198"/>
      </dsp:txXfrm>
    </dsp:sp>
    <dsp:sp modelId="{A2AB63DB-8DF0-4594-988F-C0205506E9B0}">
      <dsp:nvSpPr>
        <dsp:cNvPr id="0" name=""/>
        <dsp:cNvSpPr/>
      </dsp:nvSpPr>
      <dsp:spPr>
        <a:xfrm>
          <a:off x="6116437" y="4562"/>
          <a:ext cx="1902486" cy="87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Follow-up Data Collection</a:t>
          </a:r>
        </a:p>
      </dsp:txBody>
      <dsp:txXfrm>
        <a:off x="6116437" y="4562"/>
        <a:ext cx="1902486" cy="586216"/>
      </dsp:txXfrm>
    </dsp:sp>
    <dsp:sp modelId="{8C5EC02D-DFA9-4C4B-AFE1-762278C722A3}">
      <dsp:nvSpPr>
        <dsp:cNvPr id="0" name=""/>
        <dsp:cNvSpPr/>
      </dsp:nvSpPr>
      <dsp:spPr>
        <a:xfrm>
          <a:off x="6506103" y="590779"/>
          <a:ext cx="1902486" cy="116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12 months after Baseline In-Person Collection</a:t>
          </a:r>
        </a:p>
      </dsp:txBody>
      <dsp:txXfrm>
        <a:off x="6540108" y="624784"/>
        <a:ext cx="1834476" cy="1092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4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7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2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5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51DC-6F03-0D4B-938C-C1A3A62D5E55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B13FD-5DB1-F84E-9838-44B7CEE27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37496588"/>
              </p:ext>
            </p:extLst>
          </p:nvPr>
        </p:nvGraphicFramePr>
        <p:xfrm>
          <a:off x="328245" y="1107831"/>
          <a:ext cx="7624397" cy="2039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2671114"/>
              </p:ext>
            </p:extLst>
          </p:nvPr>
        </p:nvGraphicFramePr>
        <p:xfrm>
          <a:off x="350626" y="3092228"/>
          <a:ext cx="8483110" cy="156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10780294"/>
              </p:ext>
            </p:extLst>
          </p:nvPr>
        </p:nvGraphicFramePr>
        <p:xfrm>
          <a:off x="328245" y="4802279"/>
          <a:ext cx="8412774" cy="175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74885" y="193403"/>
            <a:ext cx="6449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Veggie Van Study &amp; ______________Mobile Market Process</a:t>
            </a:r>
          </a:p>
          <a:p>
            <a:pPr algn="ctr"/>
            <a:r>
              <a:rPr lang="en-US" sz="1400" b="1" dirty="0"/>
              <a:t>Host Site Contact:________________________</a:t>
            </a:r>
          </a:p>
          <a:p>
            <a:pPr algn="ctr"/>
            <a:r>
              <a:rPr lang="en-US" sz="1400" b="1" dirty="0"/>
              <a:t>Partner contact: ____________________</a:t>
            </a:r>
            <a:endParaRPr lang="en-US" sz="1400" dirty="0"/>
          </a:p>
          <a:p>
            <a:pPr algn="ctr"/>
            <a:r>
              <a:rPr lang="en-US" sz="1400" b="1" dirty="0"/>
              <a:t>UB Contact: </a:t>
            </a:r>
            <a:r>
              <a:rPr lang="en-US" sz="1400" dirty="0"/>
              <a:t>Rosaura Romero partner@veggievan.org</a:t>
            </a:r>
          </a:p>
        </p:txBody>
      </p:sp>
      <p:pic>
        <p:nvPicPr>
          <p:cNvPr id="6" name="Picture 5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8" y="232506"/>
            <a:ext cx="1245577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3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15139</TotalTime>
  <Words>113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Veggie Van Program Timeline</dc:title>
  <dc:creator>Gina Tripicchio</dc:creator>
  <cp:lastModifiedBy>Vermont, Leah</cp:lastModifiedBy>
  <cp:revision>32</cp:revision>
  <cp:lastPrinted>2019-08-12T15:24:36Z</cp:lastPrinted>
  <dcterms:created xsi:type="dcterms:W3CDTF">2013-07-25T18:00:49Z</dcterms:created>
  <dcterms:modified xsi:type="dcterms:W3CDTF">2019-08-27T12:36:21Z</dcterms:modified>
</cp:coreProperties>
</file>